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21599525" cy="374396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320" cy="7632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535" y="6127704"/>
            <a:ext cx="16203205" cy="13035451"/>
          </a:xfrm>
        </p:spPr>
        <p:txBody>
          <a:bodyPr anchor="b"/>
          <a:lstStyle>
            <a:lvl1pPr algn="ctr">
              <a:defRPr sz="1418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535" y="19665852"/>
            <a:ext cx="16203205" cy="9039874"/>
          </a:xfrm>
        </p:spPr>
        <p:txBody>
          <a:bodyPr/>
          <a:lstStyle>
            <a:lvl1pPr marL="0" indent="0" algn="ctr">
              <a:buNone/>
              <a:defRPr sz="5670"/>
            </a:lvl1pPr>
            <a:lvl2pPr marL="1080770" indent="0" algn="ctr">
              <a:buNone/>
              <a:defRPr sz="4730"/>
            </a:lvl2pPr>
            <a:lvl3pPr marL="2160270" indent="0" algn="ctr">
              <a:buNone/>
              <a:defRPr sz="4250"/>
            </a:lvl3pPr>
            <a:lvl4pPr marL="3241675" indent="0" algn="ctr">
              <a:buNone/>
              <a:defRPr sz="3780"/>
            </a:lvl4pPr>
            <a:lvl5pPr marL="4319905" indent="0" algn="ctr">
              <a:buNone/>
              <a:defRPr sz="3780"/>
            </a:lvl5pPr>
            <a:lvl6pPr marL="5401945" indent="0" algn="ctr">
              <a:buNone/>
              <a:defRPr sz="3780"/>
            </a:lvl6pPr>
            <a:lvl7pPr marL="6480175" indent="0" algn="ctr">
              <a:buNone/>
              <a:defRPr sz="3780"/>
            </a:lvl7pPr>
            <a:lvl8pPr marL="7562215" indent="0" algn="ctr">
              <a:buNone/>
              <a:defRPr sz="3780"/>
            </a:lvl8pPr>
            <a:lvl9pPr marL="8640445" indent="0" algn="ctr">
              <a:buNone/>
              <a:defRPr sz="378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485294" y="1993453"/>
            <a:ext cx="18633685" cy="317305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042" y="9334565"/>
            <a:ext cx="18633685" cy="15574934"/>
          </a:xfrm>
        </p:spPr>
        <p:txBody>
          <a:bodyPr anchor="b"/>
          <a:lstStyle>
            <a:lvl1pPr>
              <a:defRPr sz="1418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4042" y="25056843"/>
            <a:ext cx="18633685" cy="8190490"/>
          </a:xfrm>
        </p:spPr>
        <p:txBody>
          <a:bodyPr/>
          <a:lstStyle>
            <a:lvl1pPr marL="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1pPr>
            <a:lvl2pPr marL="1080770" indent="0">
              <a:buNone/>
              <a:defRPr sz="4730">
                <a:solidFill>
                  <a:schemeClr val="tx1">
                    <a:tint val="75000"/>
                  </a:schemeClr>
                </a:solidFill>
              </a:defRPr>
            </a:lvl2pPr>
            <a:lvl3pPr marL="2160270" indent="0">
              <a:buNone/>
              <a:defRPr sz="4250">
                <a:solidFill>
                  <a:schemeClr val="tx1">
                    <a:tint val="75000"/>
                  </a:schemeClr>
                </a:solidFill>
              </a:defRPr>
            </a:lvl3pPr>
            <a:lvl4pPr marL="324167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0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40194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8017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6221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4044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294" y="9967266"/>
            <a:ext cx="9181816" cy="23756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7163" y="9967266"/>
            <a:ext cx="9181816" cy="237567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107" y="1993453"/>
            <a:ext cx="18633685" cy="72371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107" y="9178555"/>
            <a:ext cx="9139619" cy="4498268"/>
          </a:xfrm>
        </p:spPr>
        <p:txBody>
          <a:bodyPr anchor="b"/>
          <a:lstStyle>
            <a:lvl1pPr marL="0" indent="0">
              <a:buNone/>
              <a:defRPr sz="5670" b="1"/>
            </a:lvl1pPr>
            <a:lvl2pPr marL="1080770" indent="0">
              <a:buNone/>
              <a:defRPr sz="4730" b="1"/>
            </a:lvl2pPr>
            <a:lvl3pPr marL="2160270" indent="0">
              <a:buNone/>
              <a:defRPr sz="4250" b="1"/>
            </a:lvl3pPr>
            <a:lvl4pPr marL="3241675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1945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2215" indent="0">
              <a:buNone/>
              <a:defRPr sz="3780" b="1"/>
            </a:lvl8pPr>
            <a:lvl9pPr marL="8640445" indent="0">
              <a:buNone/>
              <a:defRPr sz="378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107" y="13676822"/>
            <a:ext cx="9139619" cy="2011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7163" y="9178555"/>
            <a:ext cx="9184629" cy="4498268"/>
          </a:xfrm>
        </p:spPr>
        <p:txBody>
          <a:bodyPr anchor="b"/>
          <a:lstStyle>
            <a:lvl1pPr marL="0" indent="0">
              <a:buNone/>
              <a:defRPr sz="5670" b="1"/>
            </a:lvl1pPr>
            <a:lvl2pPr marL="1080770" indent="0">
              <a:buNone/>
              <a:defRPr sz="4730" b="1"/>
            </a:lvl2pPr>
            <a:lvl3pPr marL="2160270" indent="0">
              <a:buNone/>
              <a:defRPr sz="4250" b="1"/>
            </a:lvl3pPr>
            <a:lvl4pPr marL="3241675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1945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2215" indent="0">
              <a:buNone/>
              <a:defRPr sz="3780" b="1"/>
            </a:lvl8pPr>
            <a:lvl9pPr marL="8640445" indent="0">
              <a:buNone/>
              <a:defRPr sz="378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7163" y="13676822"/>
            <a:ext cx="9184629" cy="201165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107" y="2496151"/>
            <a:ext cx="6967940" cy="8736526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84629" y="5390991"/>
            <a:ext cx="10937163" cy="26608268"/>
          </a:xfrm>
        </p:spPr>
        <p:txBody>
          <a:bodyPr/>
          <a:lstStyle>
            <a:lvl1pPr marL="0" indent="0">
              <a:buNone/>
              <a:defRPr sz="7560"/>
            </a:lvl1pPr>
            <a:lvl2pPr marL="1080770" indent="0">
              <a:buNone/>
              <a:defRPr sz="6620"/>
            </a:lvl2pPr>
            <a:lvl3pPr marL="2160270" indent="0">
              <a:buNone/>
              <a:defRPr sz="5670"/>
            </a:lvl3pPr>
            <a:lvl4pPr marL="3241675" indent="0">
              <a:buNone/>
              <a:defRPr sz="4730"/>
            </a:lvl4pPr>
            <a:lvl5pPr marL="4319905" indent="0">
              <a:buNone/>
              <a:defRPr sz="4730"/>
            </a:lvl5pPr>
            <a:lvl6pPr marL="5401945" indent="0">
              <a:buNone/>
              <a:defRPr sz="4730"/>
            </a:lvl6pPr>
            <a:lvl7pPr marL="6480175" indent="0">
              <a:buNone/>
              <a:defRPr sz="4730"/>
            </a:lvl7pPr>
            <a:lvl8pPr marL="7562215" indent="0">
              <a:buNone/>
              <a:defRPr sz="4730"/>
            </a:lvl8pPr>
            <a:lvl9pPr marL="8640445" indent="0">
              <a:buNone/>
              <a:defRPr sz="473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107" y="11232676"/>
            <a:ext cx="6967940" cy="20809922"/>
          </a:xfrm>
        </p:spPr>
        <p:txBody>
          <a:bodyPr/>
          <a:lstStyle>
            <a:lvl1pPr marL="0" indent="0">
              <a:buNone/>
              <a:defRPr sz="3780"/>
            </a:lvl1pPr>
            <a:lvl2pPr marL="1080770" indent="0">
              <a:buNone/>
              <a:defRPr sz="3310"/>
            </a:lvl2pPr>
            <a:lvl3pPr marL="2160270" indent="0">
              <a:buNone/>
              <a:defRPr sz="2840"/>
            </a:lvl3pPr>
            <a:lvl4pPr marL="3241675" indent="0">
              <a:buNone/>
              <a:defRPr sz="2360"/>
            </a:lvl4pPr>
            <a:lvl5pPr marL="4319905" indent="0">
              <a:buNone/>
              <a:defRPr sz="2360"/>
            </a:lvl5pPr>
            <a:lvl6pPr marL="5401945" indent="0">
              <a:buNone/>
              <a:defRPr sz="2360"/>
            </a:lvl6pPr>
            <a:lvl7pPr marL="6480175" indent="0">
              <a:buNone/>
              <a:defRPr sz="2360"/>
            </a:lvl7pPr>
            <a:lvl8pPr marL="7562215" indent="0">
              <a:buNone/>
              <a:defRPr sz="2360"/>
            </a:lvl8pPr>
            <a:lvl9pPr marL="8640445" indent="0">
              <a:buNone/>
              <a:defRPr sz="236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0558" y="1993453"/>
            <a:ext cx="4658421" cy="317305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294" y="1993453"/>
            <a:ext cx="13705211" cy="317305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294" y="1993453"/>
            <a:ext cx="18633685" cy="7237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294" y="9967266"/>
            <a:ext cx="18633685" cy="23756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294" y="34703421"/>
            <a:ext cx="4860961" cy="1993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15" y="34703421"/>
            <a:ext cx="7291442" cy="1993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8018" y="34703421"/>
            <a:ext cx="4860961" cy="1993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2160270" rtl="0" eaLnBrk="1" latinLnBrk="0" hangingPunct="1">
        <a:lnSpc>
          <a:spcPct val="90000"/>
        </a:lnSpc>
        <a:spcBef>
          <a:spcPct val="0"/>
        </a:spcBef>
        <a:buNone/>
        <a:defRPr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750" indent="-538480" algn="l" defTabSz="2160270" rtl="0" eaLnBrk="1" latinLnBrk="0" hangingPunct="1">
        <a:lnSpc>
          <a:spcPct val="90000"/>
        </a:lnSpc>
        <a:spcBef>
          <a:spcPts val="2365"/>
        </a:spcBef>
        <a:buFont typeface="Arial" panose="020B0604020202020204" pitchFamily="34" charset="0"/>
        <a:buChar char="•"/>
        <a:defRPr sz="6620" kern="1200">
          <a:solidFill>
            <a:schemeClr val="tx1"/>
          </a:solidFill>
          <a:latin typeface="+mn-lt"/>
          <a:ea typeface="+mn-ea"/>
          <a:cs typeface="+mn-cs"/>
        </a:defRPr>
      </a:lvl1pPr>
      <a:lvl2pPr marL="1620520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20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730" kern="1200">
          <a:solidFill>
            <a:schemeClr val="tx1"/>
          </a:solidFill>
          <a:latin typeface="+mn-lt"/>
          <a:ea typeface="+mn-ea"/>
          <a:cs typeface="+mn-cs"/>
        </a:defRPr>
      </a:lvl3pPr>
      <a:lvl4pPr marL="3782695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860925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940425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7021195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8100695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9181465" indent="-538480" algn="l" defTabSz="2160270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1pPr>
      <a:lvl2pPr marL="10807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1602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3pPr>
      <a:lvl4pPr marL="324167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31990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40194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17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756221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864044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89305" y="90116"/>
            <a:ext cx="21420158" cy="37260275"/>
          </a:xfrm>
          <a:prstGeom prst="rect">
            <a:avLst/>
          </a:prstGeom>
          <a:noFill/>
          <a:ln w="63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r"/>
            <a:r>
              <a:rPr lang="en-MY" altLang="en-US" sz="675"/>
              <a:t>v</a:t>
            </a:r>
            <a:endParaRPr lang="en-MY" altLang="en-US" sz="675"/>
          </a:p>
        </p:txBody>
      </p:sp>
      <p:sp>
        <p:nvSpPr>
          <p:cNvPr id="9" name="Rectangle 8"/>
          <p:cNvSpPr/>
          <p:nvPr/>
        </p:nvSpPr>
        <p:spPr>
          <a:xfrm>
            <a:off x="269306" y="546723"/>
            <a:ext cx="21060155" cy="35280259"/>
          </a:xfrm>
          <a:prstGeom prst="rect">
            <a:avLst/>
          </a:prstGeom>
          <a:noFill/>
          <a:ln w="63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sz="675"/>
          </a:p>
        </p:txBody>
      </p:sp>
      <p:grpSp>
        <p:nvGrpSpPr>
          <p:cNvPr id="4" name="Group 3"/>
          <p:cNvGrpSpPr/>
          <p:nvPr/>
        </p:nvGrpSpPr>
        <p:grpSpPr>
          <a:xfrm>
            <a:off x="23516527" y="8190023"/>
            <a:ext cx="15145053" cy="8448312"/>
            <a:chOff x="21536" y="12898"/>
            <a:chExt cx="47700" cy="26608"/>
          </a:xfrm>
        </p:grpSpPr>
        <p:sp>
          <p:nvSpPr>
            <p:cNvPr id="11" name="Rectangle 10"/>
            <p:cNvSpPr/>
            <p:nvPr/>
          </p:nvSpPr>
          <p:spPr>
            <a:xfrm>
              <a:off x="21536" y="12898"/>
              <a:ext cx="1974" cy="1939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675" baseline="-250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536" y="16993"/>
              <a:ext cx="1974" cy="1939"/>
            </a:xfrm>
            <a:prstGeom prst="rect">
              <a:avLst/>
            </a:prstGeom>
            <a:noFill/>
            <a:ln w="9525">
              <a:solidFill>
                <a:schemeClr val="accent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675" baseline="-25000"/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26390" y="12903"/>
              <a:ext cx="7071" cy="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MY" altLang="en-US" sz="4125" baseline="-25000"/>
                <a:t>Bleed Line</a:t>
              </a:r>
              <a:endParaRPr lang="en-MY" altLang="en-US" sz="4125" baseline="-25000"/>
            </a:p>
          </p:txBody>
        </p:sp>
        <p:sp>
          <p:nvSpPr>
            <p:cNvPr id="14" name="Text Box 13"/>
            <p:cNvSpPr txBox="1"/>
            <p:nvPr/>
          </p:nvSpPr>
          <p:spPr>
            <a:xfrm>
              <a:off x="26390" y="16993"/>
              <a:ext cx="7071" cy="1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MY" altLang="en-US" sz="4125" baseline="-25000"/>
                <a:t>Safe Zone</a:t>
              </a:r>
              <a:endParaRPr lang="en-MY" altLang="en-US" sz="4125" baseline="-25000"/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23662" y="21043"/>
              <a:ext cx="45574" cy="1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MY" altLang="en-US" sz="375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1)	Full Size : 120cm x 208cm</a:t>
              </a:r>
              <a:endParaRPr lang="en-MY" altLang="en-US" sz="375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375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2)	Please ensure all the Important info </a:t>
              </a: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 Logo, Website, Email Address, 			Contact, Message,...)</a:t>
              </a:r>
              <a:r>
                <a:rPr lang="en-MY" altLang="en-US" sz="375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is within the </a:t>
              </a: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Safe Zone (blue box)	</a:t>
              </a:r>
              <a:b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</a:br>
              <a:b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</a:b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		</a:t>
              </a:r>
              <a:r>
                <a:rPr lang="en-MY" altLang="en-US" sz="3750" i="1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Remark: Anything beyond the red line will be chop off.</a:t>
              </a:r>
              <a:r>
                <a:rPr lang="en-MY" altLang="en-US" sz="3750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endParaRPr lang="en-MY" altLang="en-US" sz="375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endParaRPr lang="en-MY" altLang="en-US" sz="375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Export the Hires file format in </a:t>
              </a: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TIF,</a:t>
              </a:r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</a:t>
              </a: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JPEG</a:t>
              </a:r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or </a:t>
              </a: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PDF</a:t>
              </a:r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.</a:t>
              </a:r>
              <a:endParaRPr lang="en-MY" altLang="en-US" sz="375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The resolutions is </a:t>
              </a:r>
              <a:r>
                <a:rPr lang="en-MY" altLang="en-US" sz="375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300 dpi</a:t>
              </a:r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becasue the artwork will blow up 50% to print.</a:t>
              </a:r>
              <a:endParaRPr lang="en-MY" altLang="en-US" sz="375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endParaRPr lang="en-MY" altLang="en-US" sz="375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r>
                <a:rPr lang="en-MY" altLang="en-US" sz="3750" i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Remark: Please delete the </a:t>
              </a:r>
              <a:r>
                <a:rPr lang="en-MY" altLang="en-US" sz="3750" i="1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blue box</a:t>
              </a:r>
              <a:r>
                <a:rPr lang="en-MY" altLang="en-US" sz="3750" i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and </a:t>
              </a:r>
              <a:r>
                <a:rPr lang="en-MY" altLang="en-US" sz="3750" i="1"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red box</a:t>
              </a:r>
              <a:r>
                <a:rPr lang="en-MY" altLang="en-US" sz="3750" i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before export</a:t>
              </a:r>
              <a:r>
                <a:rPr lang="en-MY" altLang="en-US" sz="375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+mn-ea"/>
                </a:rPr>
                <a:t> </a:t>
              </a:r>
              <a:endParaRPr lang="en-MY" altLang="en-US" sz="375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cxnSp>
        <p:nvCxnSpPr>
          <p:cNvPr id="2" name="Straight Connector 1"/>
          <p:cNvCxnSpPr/>
          <p:nvPr/>
        </p:nvCxnSpPr>
        <p:spPr>
          <a:xfrm flipV="1">
            <a:off x="87630" y="0"/>
            <a:ext cx="0" cy="90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0" y="90170"/>
            <a:ext cx="876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0" y="37350065"/>
            <a:ext cx="876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7630" y="37350065"/>
            <a:ext cx="0" cy="882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508085" y="37350065"/>
            <a:ext cx="0" cy="882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508085" y="37350065"/>
            <a:ext cx="882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1508720" y="0"/>
            <a:ext cx="0" cy="90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508720" y="90170"/>
            <a:ext cx="908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WPS Presentation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>Calibri</vt:lpstr>
      <vt:lpstr>Microsoft YaHei</vt:lpstr>
      <vt:lpstr/>
      <vt:lpstr>Arial Unicode MS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asddd</dc:creator>
  <cp:lastModifiedBy>asddd</cp:lastModifiedBy>
  <cp:revision>16</cp:revision>
  <dcterms:created xsi:type="dcterms:W3CDTF">2018-04-28T04:49:00Z</dcterms:created>
  <dcterms:modified xsi:type="dcterms:W3CDTF">2018-05-12T04:31:57Z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1033-10.2.0.6051</vt:lpwstr>
  </property>
</Properties>
</file>